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3"/>
  </p:sldMasterIdLst>
  <p:notesMasterIdLst>
    <p:notesMasterId r:id="rId6"/>
  </p:notesMasterIdLst>
  <p:sldIdLst>
    <p:sldId id="256" r:id="rId4"/>
    <p:sldId id="308" r:id="rId5"/>
    <p:sldId id="368" r:id="rId7"/>
    <p:sldId id="642" r:id="rId8"/>
    <p:sldId id="301" r:id="rId9"/>
    <p:sldId id="644" r:id="rId10"/>
    <p:sldId id="646" r:id="rId11"/>
    <p:sldId id="647" r:id="rId12"/>
    <p:sldId id="645" r:id="rId13"/>
    <p:sldId id="648" r:id="rId14"/>
    <p:sldId id="651" r:id="rId15"/>
    <p:sldId id="652" r:id="rId16"/>
    <p:sldId id="274" r:id="rId17"/>
  </p:sldIdLst>
  <p:sldSz cx="12192000" cy="6858000"/>
  <p:notesSz cx="6858000" cy="9144000"/>
  <p:custDataLst>
    <p:tags r:id="rId22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Calibri" panose="020F0502020204030204" charset="0"/>
        <a:ea typeface="宋体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Calibri" panose="020F0502020204030204" charset="0"/>
        <a:ea typeface="宋体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Calibri" panose="020F0502020204030204" charset="0"/>
        <a:ea typeface="宋体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Calibri" panose="020F0502020204030204" charset="0"/>
        <a:ea typeface="宋体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Calibri" panose="020F0502020204030204" charset="0"/>
        <a:ea typeface="宋体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Calibri" panose="020F0502020204030204" charset="0"/>
        <a:ea typeface="宋体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Calibri" panose="020F0502020204030204" charset="0"/>
        <a:ea typeface="宋体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Calibri" panose="020F0502020204030204" charset="0"/>
        <a:ea typeface="宋体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Calibri" panose="020F0502020204030204" charset="0"/>
        <a:ea typeface="宋体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2" Type="http://schemas.openxmlformats.org/officeDocument/2006/relationships/tags" Target="tags/tag2.xml"/><Relationship Id="rId21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0.xml"/><Relationship Id="rId7" Type="http://schemas.openxmlformats.org/officeDocument/2006/relationships/slideLayout" Target="../slideLayouts/slideLayout19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3.xml"/></Relationships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tags/tag2.xml><?xml version="1.0" encoding="utf-8"?>
<p:tagLst xmlns:p="http://schemas.openxmlformats.org/presentationml/2006/main">
  <p:tag name="commondata" val="eyJoZGlkIjoiYzI5ZTQ1MGM4NTkzMmRkYWM0Mjg1NDVjN2RjMTAxZjUifQ=="/>
</p:tagLst>
</file>